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71C0-399E-48CF-9350-AF05FA0DD3A0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68FB-2CC5-4B8F-A085-CB976E0AC3A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295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71C0-399E-48CF-9350-AF05FA0DD3A0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68FB-2CC5-4B8F-A085-CB976E0AC3A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19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71C0-399E-48CF-9350-AF05FA0DD3A0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68FB-2CC5-4B8F-A085-CB976E0AC3A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79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71C0-399E-48CF-9350-AF05FA0DD3A0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68FB-2CC5-4B8F-A085-CB976E0AC3A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921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71C0-399E-48CF-9350-AF05FA0DD3A0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68FB-2CC5-4B8F-A085-CB976E0AC3A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22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71C0-399E-48CF-9350-AF05FA0DD3A0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68FB-2CC5-4B8F-A085-CB976E0AC3A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232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71C0-399E-48CF-9350-AF05FA0DD3A0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68FB-2CC5-4B8F-A085-CB976E0AC3A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574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71C0-399E-48CF-9350-AF05FA0DD3A0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68FB-2CC5-4B8F-A085-CB976E0AC3A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416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71C0-399E-48CF-9350-AF05FA0DD3A0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68FB-2CC5-4B8F-A085-CB976E0AC3A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210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71C0-399E-48CF-9350-AF05FA0DD3A0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68FB-2CC5-4B8F-A085-CB976E0AC3A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54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171C0-399E-48CF-9350-AF05FA0DD3A0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68FB-2CC5-4B8F-A085-CB976E0AC3A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309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171C0-399E-48CF-9350-AF05FA0DD3A0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668FB-2CC5-4B8F-A085-CB976E0AC3A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402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Excel Macros et découverte du VBA</a:t>
            </a:r>
            <a:endParaRPr lang="en-US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Emmanuel BARRAUD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09h15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17h15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127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Excel Macros et découverte du VBA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Présentation des macros et du VBA</a:t>
            </a:r>
          </a:p>
          <a:p>
            <a:r>
              <a:rPr lang="fr-FR" dirty="0" smtClean="0"/>
              <a:t>Créer une macro avec l’enregistreur</a:t>
            </a:r>
          </a:p>
          <a:p>
            <a:pPr lvl="1"/>
            <a:r>
              <a:rPr lang="fr-FR" dirty="0" smtClean="0"/>
              <a:t>Mode absolu</a:t>
            </a:r>
          </a:p>
          <a:p>
            <a:pPr lvl="1"/>
            <a:r>
              <a:rPr lang="fr-FR" dirty="0" smtClean="0"/>
              <a:t>Mode relatif</a:t>
            </a:r>
          </a:p>
          <a:p>
            <a:r>
              <a:rPr lang="fr-FR" dirty="0" smtClean="0"/>
              <a:t>Le classeur de macros personnelles</a:t>
            </a:r>
          </a:p>
          <a:p>
            <a:r>
              <a:rPr lang="fr-FR" dirty="0" smtClean="0"/>
              <a:t>Utiliser des boutons pour exécuter des macros</a:t>
            </a:r>
          </a:p>
          <a:p>
            <a:r>
              <a:rPr lang="fr-FR" dirty="0" smtClean="0"/>
              <a:t>Étude de cas</a:t>
            </a:r>
          </a:p>
          <a:p>
            <a:r>
              <a:rPr lang="fr-FR" dirty="0" smtClean="0"/>
              <a:t>L’Éditeur Visual Basic</a:t>
            </a:r>
          </a:p>
          <a:p>
            <a:r>
              <a:rPr lang="fr-FR" dirty="0" smtClean="0"/>
              <a:t>Notions de modules, de procédures</a:t>
            </a:r>
          </a:p>
          <a:p>
            <a:r>
              <a:rPr lang="fr-FR" dirty="0" smtClean="0"/>
              <a:t>Notions d’objet, interprétation du code VBA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184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macros : Mémoriser des suites d’actions pour les exécuter automatiquement.</a:t>
            </a:r>
          </a:p>
          <a:p>
            <a:endParaRPr lang="fr-FR" dirty="0" smtClean="0"/>
          </a:p>
          <a:p>
            <a:r>
              <a:rPr lang="fr-FR" dirty="0" smtClean="0"/>
              <a:t>Le VBA (Visual Basic for Application) : Langage de programmation des macros.</a:t>
            </a:r>
          </a:p>
        </p:txBody>
      </p:sp>
    </p:spTree>
    <p:extLst>
      <p:ext uri="{BB962C8B-B14F-4D97-AF65-F5344CB8AC3E}">
        <p14:creationId xmlns:p14="http://schemas.microsoft.com/office/powerpoint/2010/main" val="3662848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Macros dans tous les logiciels de la suite Office (Excel, Word, Powerpoint, Outlook, Access, Visio, Publisher, etc.)</a:t>
            </a:r>
          </a:p>
          <a:p>
            <a:endParaRPr lang="fr-FR" dirty="0" smtClean="0"/>
          </a:p>
          <a:p>
            <a:r>
              <a:rPr lang="fr-FR" dirty="0" smtClean="0"/>
              <a:t>Les interactions entre logiciels s’appelle l’AUTOMATION</a:t>
            </a:r>
          </a:p>
        </p:txBody>
      </p:sp>
    </p:spTree>
    <p:extLst>
      <p:ext uri="{BB962C8B-B14F-4D97-AF65-F5344CB8AC3E}">
        <p14:creationId xmlns:p14="http://schemas.microsoft.com/office/powerpoint/2010/main" val="41727549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A60B5079794642ABE7A59ACB049E0C" ma:contentTypeVersion="9" ma:contentTypeDescription="Crée un document." ma:contentTypeScope="" ma:versionID="3e5bb9e7e6680c8d72aa2dee7c92f93d">
  <xsd:schema xmlns:xsd="http://www.w3.org/2001/XMLSchema" xmlns:xs="http://www.w3.org/2001/XMLSchema" xmlns:p="http://schemas.microsoft.com/office/2006/metadata/properties" xmlns:ns2="271254ee-1e7f-4a9d-a7d2-a2302e6e5eb2" targetNamespace="http://schemas.microsoft.com/office/2006/metadata/properties" ma:root="true" ma:fieldsID="ceefa671d2300a5bc268433c9f4e1f67" ns2:_="">
    <xsd:import namespace="271254ee-1e7f-4a9d-a7d2-a2302e6e5e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1254ee-1e7f-4a9d-a7d2-a2302e6e5e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FD40708-329A-4C3B-8D41-6C47160EDFCF}"/>
</file>

<file path=customXml/itemProps2.xml><?xml version="1.0" encoding="utf-8"?>
<ds:datastoreItem xmlns:ds="http://schemas.openxmlformats.org/officeDocument/2006/customXml" ds:itemID="{95673D27-9F7C-48D5-8388-C14EDA3A12F0}"/>
</file>

<file path=customXml/itemProps3.xml><?xml version="1.0" encoding="utf-8"?>
<ds:datastoreItem xmlns:ds="http://schemas.openxmlformats.org/officeDocument/2006/customXml" ds:itemID="{03D79AF8-2921-4289-9BCF-C05E1E41DAE0}"/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123</Words>
  <Application>Microsoft Office PowerPoint</Application>
  <PresentationFormat>Grand écran</PresentationFormat>
  <Paragraphs>26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Excel Macros et découverte du VBA</vt:lpstr>
      <vt:lpstr>Excel Macros et découverte du VBA</vt:lpstr>
      <vt:lpstr>Présentation</vt:lpstr>
      <vt:lpstr>Présentation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 Macros et découverte du VBA</dc:title>
  <dc:creator>v004723 LORIN-GROSCLAUDE Veronique</dc:creator>
  <cp:lastModifiedBy>v004723 LORIN-GROSCLAUDE Veronique</cp:lastModifiedBy>
  <cp:revision>2</cp:revision>
  <dcterms:created xsi:type="dcterms:W3CDTF">2018-02-14T08:03:08Z</dcterms:created>
  <dcterms:modified xsi:type="dcterms:W3CDTF">2018-02-14T08:10:22Z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0x01010037A60B5079794642ABE7A59ACB049E0C</vt:lpwstr>
  </property>
</Properties>
</file>